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 charset="0"/>
      <p:regular r:id="rId12"/>
      <p:bold r:id="rId13"/>
      <p:italic r:id="rId14"/>
      <p:boldItalic r:id="rId15"/>
    </p:embeddedFont>
    <p:embeddedFont>
      <p:font typeface="CFJCTS+PublicSans-Bold"/>
      <p:regular r:id="rId16"/>
    </p:embeddedFont>
    <p:embeddedFont>
      <p:font typeface="EB Garamond" charset="0"/>
      <p:regular r:id="rId17"/>
      <p:bold r:id="rId18"/>
      <p:italic r:id="rId19"/>
      <p:boldItalic r:id="rId20"/>
    </p:embeddedFont>
    <p:embeddedFont>
      <p:font typeface="EB Garamond Medium" charset="0"/>
      <p:regular r:id="rId21"/>
      <p:bold r:id="rId22"/>
      <p:italic r:id="rId23"/>
      <p:boldItalic r:id="rId24"/>
    </p:embeddedFont>
    <p:embeddedFont>
      <p:font typeface="ILIIOR+EBGaramond-Bold"/>
      <p:regular r:id="rId25"/>
    </p:embeddedFont>
    <p:embeddedFont>
      <p:font typeface="CFRUAJ+EBGaramond-Medium"/>
      <p:regular r:id="rId26"/>
    </p:embeddedFont>
    <p:embeddedFont>
      <p:font typeface="KQGMTU+Arial-BoldMT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EB Garamond ExtraBold" charset="0"/>
      <p:bold r:id="rId32"/>
      <p:boldItalic r:id="rId33"/>
    </p:embeddedFont>
    <p:embeddedFont>
      <p:font typeface="EB Garamond SemiBold" charset="0"/>
      <p:regular r:id="rId34"/>
      <p:bold r:id="rId35"/>
      <p:italic r:id="rId36"/>
      <p:boldItalic r:id="rId37"/>
    </p:embeddedFont>
    <p:embeddedFont>
      <p:font typeface="RMKPBC+PublicSans-BoldItalic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74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lin2002/NM-SPCET-CSE-GROUP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405776-B2AF-58AF-4A18-998A46C3C37B}"/>
              </a:ext>
            </a:extLst>
          </p:cNvPr>
          <p:cNvSpPr txBox="1"/>
          <p:nvPr/>
        </p:nvSpPr>
        <p:spPr>
          <a:xfrm>
            <a:off x="999640" y="1472061"/>
            <a:ext cx="253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</a:t>
            </a:r>
          </a:p>
        </p:txBody>
      </p:sp>
      <p:sp>
        <p:nvSpPr>
          <p:cNvPr id="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352680" y="2692811"/>
            <a:ext cx="3182416" cy="1116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“Your Project Name”</a:t>
            </a:r>
          </a:p>
          <a:p>
            <a:pPr marL="12" marR="0">
              <a:lnSpc>
                <a:spcPts val="2819"/>
              </a:lnSpc>
              <a:spcBef>
                <a:spcPts val="2852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HCNIJ+PublicSans-Bold"/>
                <a:cs typeface="CHCNIJ+PublicSans-Bold"/>
              </a:rPr>
              <a:t>Task - 2</a:t>
            </a:r>
          </a:p>
        </p:txBody>
      </p:sp>
      <p:sp>
        <p:nvSpPr>
          <p:cNvPr id="8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3"/>
          <p:cNvSpPr txBox="1"/>
          <p:nvPr/>
        </p:nvSpPr>
        <p:spPr>
          <a:xfrm>
            <a:off x="352424" y="2693035"/>
            <a:ext cx="4752975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“</a:t>
            </a:r>
            <a:r>
              <a:rPr lang="en-US"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E-Commerce Website</a:t>
            </a: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”</a:t>
            </a:r>
          </a:p>
          <a:p>
            <a:pPr marL="0" marR="0">
              <a:lnSpc>
                <a:spcPts val="2820"/>
              </a:lnSpc>
              <a:spcBef>
                <a:spcPts val="2850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Task </a:t>
            </a:r>
            <a:r>
              <a:rPr sz="2400" b="1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- </a:t>
            </a:r>
            <a:r>
              <a:rPr lang="en-US" sz="2400" b="1" dirty="0" smtClean="0">
                <a:solidFill>
                  <a:srgbClr val="223669"/>
                </a:solidFill>
                <a:latin typeface="CFJCTS+PublicSans-Bold" panose="02000500000000000000"/>
                <a:cs typeface="CFJCTS+PublicSans-Bold" panose="02000500000000000000"/>
              </a:rPr>
              <a:t>3</a:t>
            </a:r>
            <a:endParaRPr sz="2400" b="1" dirty="0">
              <a:solidFill>
                <a:srgbClr val="223669"/>
              </a:solidFill>
              <a:latin typeface="CFJCTS+PublicSans-Bold" panose="02000500000000000000"/>
              <a:cs typeface="CFJCTS+PublicSans-Bold" panose="02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64597" y="1086432"/>
            <a:ext cx="4427290" cy="9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your mobile shopping experience with our cutting-edge E-commerce website, seamlessly combining intuitive design and advanced features to bring you a tailored and convenient platform for all your online retail needs."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2051341420"/>
              </p:ext>
            </p:extLst>
          </p:nvPr>
        </p:nvGraphicFramePr>
        <p:xfrm>
          <a:off x="144711" y="2353822"/>
          <a:ext cx="4427290" cy="79242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9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5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24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09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9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ashlin2002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ASHLIN REENA.R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234950" y="824865"/>
            <a:ext cx="315722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1850" b="1" spc="-10" dirty="0">
                <a:solidFill>
                  <a:srgbClr val="C88C32"/>
                </a:solidFill>
                <a:latin typeface="ILIIOR+EBGaramond-Bold" panose="02000500000000000000"/>
                <a:cs typeface="ILIIOR+EBGaramond-Bold" panose="02000500000000000000"/>
              </a:rPr>
              <a:t>E-Commerce Search and Filtering System</a:t>
            </a:r>
          </a:p>
        </p:txBody>
      </p:sp>
      <p:sp>
        <p:nvSpPr>
          <p:cNvPr id="7" name="object 5"/>
          <p:cNvSpPr txBox="1"/>
          <p:nvPr/>
        </p:nvSpPr>
        <p:spPr>
          <a:xfrm>
            <a:off x="528320" y="1402080"/>
            <a:ext cx="404368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CFRUAJ+EBGaramond-Medium" panose="02000500000000000000"/>
                <a:cs typeface="CFRUAJ+EBGaramond-Medium" panose="02000500000000000000"/>
              </a:rPr>
              <a:t>E-commerce (electronic commerce) is the buying and selling of goods and services, or the transmitting of funds or data, over an electronic network, primarily the internet.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LMS Username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Name</a:t>
            </a:r>
          </a:p>
        </p:txBody>
      </p:sp>
      <p:sp>
        <p:nvSpPr>
          <p:cNvPr id="10" name="object 8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 panose="02000500000000000000"/>
                <a:cs typeface="KQGMTU+Arial-BoldMT" panose="02000500000000000000"/>
              </a:rPr>
              <a:t>Batch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982470" y="28930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972945" y="2778125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POONGODI M</a:t>
            </a:r>
          </a:p>
        </p:txBody>
      </p:sp>
      <p:sp>
        <p:nvSpPr>
          <p:cNvPr id="13" name="Text Box 13"/>
          <p:cNvSpPr txBox="1"/>
          <p:nvPr/>
        </p:nvSpPr>
        <p:spPr>
          <a:xfrm>
            <a:off x="1982470" y="3147695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SANA Y</a:t>
            </a:r>
          </a:p>
        </p:txBody>
      </p:sp>
      <p:sp>
        <p:nvSpPr>
          <p:cNvPr id="14" name="Text Box 14"/>
          <p:cNvSpPr txBox="1"/>
          <p:nvPr/>
        </p:nvSpPr>
        <p:spPr>
          <a:xfrm>
            <a:off x="1982470" y="3580130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PREETHIKA B S</a:t>
            </a:r>
          </a:p>
        </p:txBody>
      </p:sp>
      <p:sp>
        <p:nvSpPr>
          <p:cNvPr id="15" name="Text Box 15"/>
          <p:cNvSpPr txBox="1"/>
          <p:nvPr/>
        </p:nvSpPr>
        <p:spPr>
          <a:xfrm>
            <a:off x="1972945" y="3947160"/>
            <a:ext cx="1623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YAMINIPRIYA B</a:t>
            </a:r>
          </a:p>
        </p:txBody>
      </p:sp>
      <p:sp>
        <p:nvSpPr>
          <p:cNvPr id="16" name="Text Box 16"/>
          <p:cNvSpPr txBox="1"/>
          <p:nvPr/>
        </p:nvSpPr>
        <p:spPr>
          <a:xfrm>
            <a:off x="3794760" y="2787650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Text Box 17"/>
          <p:cNvSpPr txBox="1"/>
          <p:nvPr/>
        </p:nvSpPr>
        <p:spPr>
          <a:xfrm>
            <a:off x="3780155" y="3182620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8" name="Text Box 20"/>
          <p:cNvSpPr txBox="1"/>
          <p:nvPr/>
        </p:nvSpPr>
        <p:spPr>
          <a:xfrm>
            <a:off x="3785870" y="3545205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 Box 21"/>
          <p:cNvSpPr txBox="1"/>
          <p:nvPr/>
        </p:nvSpPr>
        <p:spPr>
          <a:xfrm>
            <a:off x="3771265" y="3940175"/>
            <a:ext cx="43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2800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112720104026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31051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112720104032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35623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112720104303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" y="39550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112720104303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STRUCTURE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charset="UTF-8"&gt;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&lt;meta name="viewport" content="width=device-width, initial-scale=1.0"&gt;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&lt;link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="styles.css"&gt;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&lt;title&gt;Your Project&lt;/title&gt;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&lt;!-- Your content goes here --&gt;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&lt;script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="app.js"&gt;&lt;/script&gt;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290487-0E88-B517-C391-905C3167FB7D}"/>
              </a:ext>
            </a:extLst>
          </p:cNvPr>
          <p:cNvSpPr txBox="1"/>
          <p:nvPr/>
        </p:nvSpPr>
        <p:spPr>
          <a:xfrm>
            <a:off x="867905" y="207084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STYLING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styles.css */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font-family: 'Arial', sans-serif;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background-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#f4f4f4;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#333;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margin: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padding: 0;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Add your styles for specific elements */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app.js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document.addEventListener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DOMContentLoaded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function () {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// Your interactive code goes here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xmlns="" val="317055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5D2326-19A7-FA8F-C4B6-87F41DE22FAC}"/>
              </a:ext>
            </a:extLst>
          </p:cNvPr>
          <p:cNvSpPr txBox="1"/>
          <p:nvPr/>
        </p:nvSpPr>
        <p:spPr>
          <a:xfrm>
            <a:off x="1037552" y="771717"/>
            <a:ext cx="5177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 Project Overview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2: Wireframing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3: Design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4: Choose Front-end Technologies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 Set Up Project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6: HTML Structure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7: CSS Styling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8: Implement Interactivity with JavaScript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9: Test and Debug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10: Document Your Code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2038F3-A379-28ED-DEB4-4330D9BA1087}"/>
              </a:ext>
            </a:extLst>
          </p:cNvPr>
          <p:cNvSpPr txBox="1"/>
          <p:nvPr/>
        </p:nvSpPr>
        <p:spPr>
          <a:xfrm>
            <a:off x="658678" y="4272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EAF13D-7CDA-29AA-1CF1-F34C682C3A87}"/>
              </a:ext>
            </a:extLst>
          </p:cNvPr>
          <p:cNvSpPr txBox="1"/>
          <p:nvPr/>
        </p:nvSpPr>
        <p:spPr>
          <a:xfrm>
            <a:off x="658678" y="1044845"/>
            <a:ext cx="8028122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Revolutionize mobile shopping with our E-commerce platform, featuring an intuitive user interface for seamless navigation.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Enjoy personalized recommendations powered by advanced AI algorithms.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Experience secure and hassle-free transactions with integrated payment gateways.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 connected with real-time order tracking and responsive customer support for an unparalleled mobile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xmlns="" val="18097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Check-List</a:t>
            </a:r>
            <a:endParaRPr sz="1600">
              <a:solidFill>
                <a:schemeClr val="dk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Create folder structure for HTML  application</a:t>
            </a:r>
            <a:endParaRPr sz="1600" b="0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Write Functions for event handling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Render Conditional components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Overall UI of the project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Handling broken links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Optimizing render cycle</a:t>
            </a:r>
            <a:endParaRPr sz="1600" b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Assessment Parameter</a:t>
            </a:r>
            <a:endParaRPr sz="1600" b="1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https://github.com/ashlin2002/NM-SPCET-CSE-GROUP10</a:t>
            </a:r>
            <a:endParaRPr lang="en-IN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251" y="2155308"/>
            <a:ext cx="2527274" cy="593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lang="en-US" sz="1000" b="1" dirty="0" smtClean="0">
                <a:solidFill>
                  <a:srgbClr val="BD8738"/>
                </a:solidFill>
                <a:latin typeface="RMKPBC+PublicSans-BoldItalic" panose="02000500000000000000"/>
                <a:cs typeface="RMKPBC+PublicSans-BoldItalic" panose="02000500000000000000"/>
              </a:rPr>
              <a:t>https://github.com/yaminipriya7/NM-SPCET-CSE-GROUP04.git</a:t>
            </a:r>
          </a:p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endParaRPr sz="1000" b="1" dirty="0">
              <a:solidFill>
                <a:srgbClr val="BD8738"/>
              </a:solidFill>
              <a:latin typeface="RMKPBC+PublicSans-BoldItalic" panose="02000500000000000000"/>
              <a:cs typeface="RMKPBC+PublicSans-BoldItalic" panose="02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241</Words>
  <Application>Microsoft Office PowerPoint</Application>
  <PresentationFormat>On-screen Show (16:9)</PresentationFormat>
  <Paragraphs>59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Arial</vt:lpstr>
      <vt:lpstr>Public Sans</vt:lpstr>
      <vt:lpstr>Times New Roman</vt:lpstr>
      <vt:lpstr>CHCNIJ+PublicSans-Bold</vt:lpstr>
      <vt:lpstr>CFJCTS+PublicSans-Bold</vt:lpstr>
      <vt:lpstr>EB Garamond</vt:lpstr>
      <vt:lpstr>EB Garamond Medium</vt:lpstr>
      <vt:lpstr>ILIIOR+EBGaramond-Bold</vt:lpstr>
      <vt:lpstr>CFRUAJ+EBGaramond-Medium</vt:lpstr>
      <vt:lpstr>KQGMTU+Arial-BoldMT</vt:lpstr>
      <vt:lpstr>Calibri</vt:lpstr>
      <vt:lpstr>EB Garamond ExtraBold</vt:lpstr>
      <vt:lpstr>EB Garamond SemiBold</vt:lpstr>
      <vt:lpstr>RMKPBC+PublicSans-BoldItalic</vt:lpstr>
      <vt:lpstr>Noto Sans Symbols</vt:lpstr>
      <vt:lpstr>Simple Light</vt:lpstr>
      <vt:lpstr>Slide 1</vt:lpstr>
      <vt:lpstr>E-COMMERCE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Exam</cp:lastModifiedBy>
  <cp:revision>5</cp:revision>
  <dcterms:created xsi:type="dcterms:W3CDTF">2020-08-13T11:21:46Z</dcterms:created>
  <dcterms:modified xsi:type="dcterms:W3CDTF">2023-11-17T08:42:33Z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